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87" r:id="rId4"/>
    <p:sldId id="989" r:id="rId5"/>
    <p:sldId id="991" r:id="rId6"/>
    <p:sldId id="992" r:id="rId7"/>
    <p:sldId id="993" r:id="rId8"/>
    <p:sldId id="1004" r:id="rId9"/>
    <p:sldId id="994" r:id="rId10"/>
    <p:sldId id="995" r:id="rId11"/>
    <p:sldId id="996" r:id="rId12"/>
    <p:sldId id="997" r:id="rId13"/>
    <p:sldId id="998" r:id="rId14"/>
    <p:sldId id="1001" r:id="rId15"/>
    <p:sldId id="100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　Story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给下列句子选择合适的答语。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Who’s your new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A. They eat fish.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the girl speak English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OK.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play football now.	C. Yes, she can.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 they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Betty is.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cats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E. They like Chinese and Music.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your cousin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F. Yes, she does.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Who’s her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G. He’s twelve years old.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Alice like singing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H. Her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Bill.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14761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6760" y="212423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27550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3656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403094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4699266"/>
            <a:ext cx="463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0630" y="531546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9667" y="595790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69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根据首字母或中文提示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Mary.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Fred. Do you have an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do. 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 is Frank.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he live in the UK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No. 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Canada, but now 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希腊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 speak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Yes. And he can speak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he like playing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likes playing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95406" y="1430028"/>
            <a:ext cx="1242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-friend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44992" y="20060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10830" y="2611034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omes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07374" y="2611034"/>
            <a:ext cx="761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ives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46306" y="2582156"/>
            <a:ext cx="971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reece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41119" y="3158220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nglish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54775" y="3797666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hinese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53811" y="4382356"/>
            <a:ext cx="1561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asketball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30196" y="5004550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65610" y="4984298"/>
            <a:ext cx="1242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ootball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9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作为校园小记者对张鹏进行了采访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深入了解了他的生活和学习情况并记录了下来。阅读采访记录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know more about Zhang Peng after talking with him. He has a big bedroom. There is a big bed and a big desk. He likes sports. He has two footballs under the bed. Look at his cat. It’s so lovely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66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15336"/>
            <a:ext cx="10012045" cy="70866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007424"/>
            <a:ext cx="2871470" cy="52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5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Zhang Peng’s teachers are nice. They often have fun together. His PE teacher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Ma. He is tall and strong. He can play football very well. Zhang Peng often plays football with him.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From Monday to Friday, Zhang Peng has four classes every day. He 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helpful.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 is English.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Zhang Peng often has dinner with his family at home. 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is fish. His mother cooks a lot of delicious food for them every day. She can cook very well.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01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根据采访记录的内容，用数字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0378" y="3194392"/>
            <a:ext cx="11487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1402966"/>
            <a:ext cx="9867087" cy="187693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527254" y="328498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0670" y="328852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30996" y="328498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30910" y="3288524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2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根据采访记录的内容，回答问题。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has a big bedroom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_______________________________________________+____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Zhang Peng play football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_____________________________________——____________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4983" y="1934084"/>
            <a:ext cx="22124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Zhang Peng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3790" y="3230228"/>
            <a:ext cx="20508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Yes, he can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3132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Zhang Peng’s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_________________________________________——________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cooks for Zhang Peng’s family every 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_______________________—__________________________—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4473284"/>
            <a:ext cx="115273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/English is his </a:t>
            </a:r>
            <a:r>
              <a:rPr lang="en-US" altLang="zh-CN" dirty="0" err="1"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cs typeface="Times New Roman" panose="02020603050405020304" pitchFamily="18" charset="0"/>
              </a:rPr>
              <a:t> subject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/His </a:t>
            </a:r>
            <a:r>
              <a:rPr lang="en-US" altLang="zh-CN" dirty="0" err="1"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cs typeface="Times New Roman" panose="02020603050405020304" pitchFamily="18" charset="0"/>
              </a:rPr>
              <a:t> subject is English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4983" y="5755423"/>
            <a:ext cx="36658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Zhang Peng’s mother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32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14014" y="153423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6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13082"/>
            <a:ext cx="1148584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PRC		B. US			C. UK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Russia	B. Canada		C. Greece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e-friend	B. email		C. English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211" y="2866446"/>
            <a:ext cx="27190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live in the UK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5346" y="4033863"/>
            <a:ext cx="465537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 little girl is from Russia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5188393"/>
            <a:ext cx="3755644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She’s my new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e-friend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231029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4012" y="34886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0630" y="46666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study Science	B. study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study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eleven years old	B. twelve years old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thirteen years old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5346" y="1340768"/>
            <a:ext cx="437004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study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after school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4754" y="3187427"/>
            <a:ext cx="42530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Lucy is thirteen years old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2004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0263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根据首字母或中文提示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send these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Ling is eleven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now. She is in the fifth grade.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from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speak Chinese. I can also speak English.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beautiful country. I want to travel there.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at school. She can speak English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well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31027" y="1530914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mails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09628" y="2170360"/>
            <a:ext cx="821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ears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54846" y="2789554"/>
            <a:ext cx="704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4538" y="3429000"/>
            <a:ext cx="1250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Greece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58673" y="4059820"/>
            <a:ext cx="1242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studies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book first, Dad. —OK.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me reading	B. me read			C. I read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6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52736"/>
            <a:ext cx="7535545" cy="708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22598" y="3645024"/>
            <a:ext cx="101531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“let</a:t>
            </a:r>
            <a:r>
              <a:rPr lang="zh-CN" altLang="zh-CN" dirty="0">
                <a:cs typeface="Times New Roman" panose="02020603050405020304" pitchFamily="18" charset="0"/>
              </a:rPr>
              <a:t>＋人称代词宾格＋动词原形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让某人做某事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9256" y="24381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91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good friend on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Sunday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sends;for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sends;to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send;to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with his father.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wants to play	B. want to play	C. want plays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7154" y="2573530"/>
            <a:ext cx="11233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“send sth to </a:t>
            </a:r>
            <a:r>
              <a:rPr lang="en-US" altLang="zh-CN" dirty="0" err="1"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给某人发送某物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，也可以表达为</a:t>
            </a:r>
            <a:r>
              <a:rPr lang="en-US" altLang="zh-CN" dirty="0">
                <a:cs typeface="Times New Roman" panose="02020603050405020304" pitchFamily="18" charset="0"/>
              </a:rPr>
              <a:t>“send </a:t>
            </a:r>
            <a:r>
              <a:rPr lang="en-US" altLang="zh-CN" dirty="0" err="1"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cs typeface="Times New Roman" panose="02020603050405020304" pitchFamily="18" charset="0"/>
              </a:rPr>
              <a:t> sth”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5029096"/>
            <a:ext cx="10657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Liu Tao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是第三人称单数，动词用第三人称单数形式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wants,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539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42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is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speaks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US;Chinese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UK;English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Canada;English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99988"/>
            <a:ext cx="112332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美国的正确表达是</a:t>
            </a:r>
            <a:r>
              <a:rPr lang="en-US" altLang="zh-CN" dirty="0">
                <a:cs typeface="Times New Roman" panose="02020603050405020304" pitchFamily="18" charset="0"/>
              </a:rPr>
              <a:t>“the US”</a:t>
            </a:r>
            <a:r>
              <a:rPr lang="zh-CN" altLang="zh-CN" dirty="0">
                <a:cs typeface="Times New Roman" panose="02020603050405020304" pitchFamily="18" charset="0"/>
              </a:rPr>
              <a:t>，选项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少了</a:t>
            </a:r>
            <a:r>
              <a:rPr lang="en-US" altLang="zh-CN" dirty="0"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cs typeface="Times New Roman" panose="02020603050405020304" pitchFamily="18" charset="0"/>
              </a:rPr>
              <a:t>Canada</a:t>
            </a:r>
            <a:r>
              <a:rPr lang="zh-CN" altLang="zh-CN" dirty="0">
                <a:cs typeface="Times New Roman" panose="02020603050405020304" pitchFamily="18" charset="0"/>
              </a:rPr>
              <a:t>前面不需用定冠词</a:t>
            </a:r>
            <a:r>
              <a:rPr lang="en-US" altLang="zh-CN" dirty="0"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cs typeface="Times New Roman" panose="02020603050405020304" pitchFamily="18" charset="0"/>
              </a:rPr>
              <a:t>；英国的正确表达是</a:t>
            </a:r>
            <a:r>
              <a:rPr lang="en-US" altLang="zh-CN" dirty="0">
                <a:cs typeface="Times New Roman" panose="02020603050405020304" pitchFamily="18" charset="0"/>
              </a:rPr>
              <a:t>“the UK”</a:t>
            </a:r>
            <a:r>
              <a:rPr lang="zh-CN" altLang="zh-CN" dirty="0">
                <a:cs typeface="Times New Roman" panose="02020603050405020304" pitchFamily="18" charset="0"/>
              </a:rPr>
              <a:t>，句意：这个男人来自英国。他说英语。故选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12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93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255400"/>
            <a:ext cx="11485848" cy="267765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55400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的完整表达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的完整表达是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United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美利坚合众国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的完整表达是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United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Kingdom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Britain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Ireland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大不列颠及北爱尔兰联合王国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255400"/>
            <a:ext cx="1983971" cy="59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4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likes English and PE.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sister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What subjects does your brother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What subjects does the girl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3276767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答句意为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她喜欢英语和体育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，问句应询问某人喜欢的科目是什么，由</a:t>
            </a:r>
            <a:r>
              <a:rPr lang="en-US" altLang="zh-CN" dirty="0"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cs typeface="Times New Roman" panose="02020603050405020304" pitchFamily="18" charset="0"/>
              </a:rPr>
              <a:t>可知问句中的主语应是女性，故选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81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411</Words>
  <Application>Microsoft Office PowerPoint</Application>
  <PresentationFormat>自定义</PresentationFormat>
  <Paragraphs>130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2025-05-27T10:42:54Z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